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4719"/>
  </p:normalViewPr>
  <p:slideViewPr>
    <p:cSldViewPr snapToGrid="0" snapToObjects="1" showGuides="1">
      <p:cViewPr varScale="1">
        <p:scale>
          <a:sx n="55" d="100"/>
          <a:sy n="55" d="100"/>
        </p:scale>
        <p:origin x="1008" y="90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can we model this?</a:t>
            </a: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Cross">
            <a:extLst>
              <a:ext uri="{FF2B5EF4-FFF2-40B4-BE49-F238E27FC236}">
                <a16:creationId xmlns:a16="http://schemas.microsoft.com/office/drawing/2014/main" id="{4E2643E0-1941-412D-9351-49CAF45274A5}"/>
              </a:ext>
            </a:extLst>
          </p:cNvPr>
          <p:cNvSpPr/>
          <p:nvPr/>
        </p:nvSpPr>
        <p:spPr>
          <a:xfrm rot="2700000">
            <a:off x="16610357" y="3309970"/>
            <a:ext cx="3665038" cy="3665038"/>
          </a:xfrm>
          <a:prstGeom prst="plus">
            <a:avLst>
              <a:gd name="adj" fmla="val 475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 extraction game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 agents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5-by-5 grids?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 learning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94" t="-266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:r>
                  <a:rPr lang="es-ES" sz="7200" dirty="0">
                    <a:solidFill>
                      <a:srgbClr val="FCF125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Train with DQN!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53" t="-2521" r="-236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823</Words>
  <Application>Microsoft Office PowerPoint</Application>
  <PresentationFormat>Anpassad</PresentationFormat>
  <Paragraphs>247</Paragraphs>
  <Slides>66</Slides>
  <Notes>2</Notes>
  <HiddenSlides>2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147</cp:revision>
  <dcterms:created xsi:type="dcterms:W3CDTF">2021-05-27T09:15:03Z</dcterms:created>
  <dcterms:modified xsi:type="dcterms:W3CDTF">2021-05-31T09:53:43Z</dcterms:modified>
</cp:coreProperties>
</file>